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70" r:id="rId2"/>
    <p:sldId id="300" r:id="rId3"/>
    <p:sldId id="301" r:id="rId4"/>
    <p:sldId id="299" r:id="rId5"/>
    <p:sldId id="302" r:id="rId6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9" autoAdjust="0"/>
    <p:restoredTop sz="94660"/>
  </p:normalViewPr>
  <p:slideViewPr>
    <p:cSldViewPr>
      <p:cViewPr varScale="1">
        <p:scale>
          <a:sx n="64" d="100"/>
          <a:sy n="64" d="100"/>
        </p:scale>
        <p:origin x="-576" y="-21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Obraz 76"/>
          <p:cNvPicPr/>
          <p:nvPr/>
        </p:nvPicPr>
        <p:blipFill>
          <a:blip r:embed="rId2" cstate="print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78" name="Obraz 77"/>
          <p:cNvPicPr/>
          <p:nvPr/>
        </p:nvPicPr>
        <p:blipFill>
          <a:blip r:embed="rId2" cstate="print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288000"/>
            <a:ext cx="9072000" cy="400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az 38"/>
          <p:cNvPicPr/>
          <p:nvPr/>
        </p:nvPicPr>
        <p:blipFill>
          <a:blip r:embed="rId14" cstate="print"/>
          <a:stretch/>
        </p:blipFill>
        <p:spPr>
          <a:xfrm>
            <a:off x="360" y="360"/>
            <a:ext cx="10078920" cy="756432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789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504000" y="688644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>
                <a:latin typeface="Times New Roman"/>
              </a:rPr>
              <a:t>&lt;data/godzina&gt;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447000" y="688644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l-PL" sz="1400">
                <a:latin typeface="Times New Roman"/>
              </a:rPr>
              <a:t>&lt;stopka&gt;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7227000" y="688644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E33EE943-01A2-4C93-8C53-56A57715E321}" type="slidenum">
              <a:rPr lang="pl-PL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wipe dir="r"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/>
          </p:nvPr>
        </p:nvSpPr>
        <p:spPr>
          <a:xfrm>
            <a:off x="699719" y="2339677"/>
            <a:ext cx="5052275" cy="3240361"/>
          </a:xfrm>
        </p:spPr>
        <p:txBody>
          <a:bodyPr/>
          <a:lstStyle/>
          <a:p>
            <a:endParaRPr lang="pl-PL" sz="2800" dirty="0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2483693"/>
            <a:ext cx="5904656" cy="405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719832" y="25144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ZESPÓŁ SZKOLNO-PRZEDSZKOLNY NR 1 </a:t>
            </a: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WODZISŁAWIU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ŚLĄSKIM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59792" y="1403573"/>
            <a:ext cx="9289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SZKOŁA PODSTAWOWA  NR 16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IMIENIA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ADAMA DZIKA</a:t>
            </a: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 ZAWADZIE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208839" y="2859374"/>
            <a:ext cx="38717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omic Sans MS" pitchFamily="66" charset="0"/>
              </a:rPr>
              <a:t>Szkoła</a:t>
            </a:r>
          </a:p>
          <a:p>
            <a:pPr algn="ctr"/>
            <a:r>
              <a:rPr lang="pl-PL" sz="2400" b="1" dirty="0" smtClean="0">
                <a:latin typeface="Comic Sans MS" pitchFamily="66" charset="0"/>
              </a:rPr>
              <a:t>oparta </a:t>
            </a:r>
          </a:p>
          <a:p>
            <a:pPr algn="ctr"/>
            <a:r>
              <a:rPr lang="pl-PL" sz="2400" b="1" dirty="0" smtClean="0">
                <a:latin typeface="Comic Sans MS" pitchFamily="66" charset="0"/>
              </a:rPr>
              <a:t>na </a:t>
            </a:r>
            <a:r>
              <a:rPr lang="pl-PL" sz="2400" b="1" dirty="0">
                <a:latin typeface="Comic Sans MS" pitchFamily="66" charset="0"/>
              </a:rPr>
              <a:t>tradycji </a:t>
            </a:r>
          </a:p>
          <a:p>
            <a:pPr algn="ctr"/>
            <a:r>
              <a:rPr lang="pl-PL" sz="2400" b="1" dirty="0" smtClean="0">
                <a:latin typeface="Comic Sans MS" pitchFamily="66" charset="0"/>
              </a:rPr>
              <a:t>i </a:t>
            </a:r>
            <a:r>
              <a:rPr lang="pl-PL" sz="2400" b="1" dirty="0" smtClean="0">
                <a:latin typeface="Comic Sans MS" pitchFamily="66" charset="0"/>
              </a:rPr>
              <a:t>otwarta na </a:t>
            </a:r>
            <a:r>
              <a:rPr lang="pl-PL" sz="2400" b="1" dirty="0" smtClean="0">
                <a:latin typeface="Comic Sans MS" pitchFamily="66" charset="0"/>
              </a:rPr>
              <a:t>świat.</a:t>
            </a:r>
            <a:endParaRPr lang="pl-PL" sz="2400" b="1" dirty="0">
              <a:latin typeface="Comic Sans MS" pitchFamily="66" charset="0"/>
            </a:endParaRPr>
          </a:p>
          <a:p>
            <a:pPr algn="ctr"/>
            <a:r>
              <a:rPr lang="pl-PL" sz="2400" b="1" dirty="0" smtClean="0">
                <a:latin typeface="Comic Sans MS" pitchFamily="66" charset="0"/>
              </a:rPr>
              <a:t>Kreatywna</a:t>
            </a:r>
            <a:r>
              <a:rPr lang="pl-PL" sz="2400" b="1" dirty="0">
                <a:latin typeface="Comic Sans MS" pitchFamily="66" charset="0"/>
              </a:rPr>
              <a:t>,</a:t>
            </a:r>
          </a:p>
          <a:p>
            <a:pPr algn="ctr"/>
            <a:r>
              <a:rPr lang="pl-PL" sz="2400" b="1" dirty="0">
                <a:latin typeface="Comic Sans MS" pitchFamily="66" charset="0"/>
              </a:rPr>
              <a:t>n</a:t>
            </a:r>
            <a:r>
              <a:rPr lang="pl-PL" sz="2400" b="1" dirty="0" smtClean="0">
                <a:latin typeface="Comic Sans MS" pitchFamily="66" charset="0"/>
              </a:rPr>
              <a:t>owoczesna</a:t>
            </a:r>
          </a:p>
          <a:p>
            <a:pPr algn="ctr"/>
            <a:r>
              <a:rPr lang="pl-PL" sz="2400" b="1" dirty="0">
                <a:latin typeface="Comic Sans MS" pitchFamily="66" charset="0"/>
              </a:rPr>
              <a:t>i</a:t>
            </a:r>
            <a:r>
              <a:rPr lang="pl-PL" sz="2400" b="1" dirty="0" smtClean="0">
                <a:latin typeface="Comic Sans MS" pitchFamily="66" charset="0"/>
              </a:rPr>
              <a:t> </a:t>
            </a:r>
            <a:r>
              <a:rPr lang="pl-PL" sz="2400" b="1" dirty="0" smtClean="0">
                <a:latin typeface="Comic Sans MS" pitchFamily="66" charset="0"/>
              </a:rPr>
              <a:t>artystyczna…</a:t>
            </a:r>
            <a:endParaRPr lang="pl-PL" sz="2400" b="1" dirty="0">
              <a:latin typeface="Comic Sans MS" pitchFamily="66" charset="0"/>
            </a:endParaRPr>
          </a:p>
          <a:p>
            <a:pPr algn="ctr"/>
            <a:endParaRPr lang="pl-PL" sz="2400" b="1" dirty="0">
              <a:latin typeface="Comic Sans MS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95896" y="6732165"/>
            <a:ext cx="7470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OFERUJEMY … ZAPRASZAMY….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9123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9072563" cy="865187"/>
          </a:xfrm>
        </p:spPr>
        <p:txBody>
          <a:bodyPr/>
          <a:lstStyle/>
          <a:p>
            <a:pPr algn="l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Bezpieczne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warunki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pobytu</a:t>
            </a:r>
            <a:b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Bogata oferta zajęć pozalekcyjnych</a:t>
            </a:r>
            <a:b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Realizacja projektów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4294967295"/>
          </p:nvPr>
        </p:nvSpPr>
        <p:spPr>
          <a:xfrm>
            <a:off x="6984528" y="179437"/>
            <a:ext cx="2880320" cy="3671888"/>
          </a:xfrm>
        </p:spPr>
        <p:txBody>
          <a:bodyPr/>
          <a:lstStyle/>
          <a:p>
            <a:r>
              <a:rPr lang="pl-PL" sz="1600" b="1" dirty="0" smtClean="0">
                <a:latin typeface="Comic Sans MS" pitchFamily="66" charset="0"/>
              </a:rPr>
              <a:t>W każdej klasie zajęcia wyrównawcze. Koła zainteresowań:</a:t>
            </a:r>
            <a:endParaRPr lang="pl-PL" sz="1600" dirty="0" smtClean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pl-PL" sz="1400" b="1" dirty="0" smtClean="0">
                <a:latin typeface="Comic Sans MS" pitchFamily="66" charset="0"/>
              </a:rPr>
              <a:t>Koło Teatralne FRYKAS</a:t>
            </a:r>
          </a:p>
          <a:p>
            <a:pPr marL="342900" indent="-342900">
              <a:buAutoNum type="arabicPeriod"/>
            </a:pPr>
            <a:r>
              <a:rPr lang="pl-PL" sz="1400" b="1" dirty="0" smtClean="0">
                <a:latin typeface="Comic Sans MS" pitchFamily="66" charset="0"/>
              </a:rPr>
              <a:t>Koło Taneczne </a:t>
            </a:r>
            <a:r>
              <a:rPr lang="pl-PL" sz="1400" b="1" dirty="0" smtClean="0">
                <a:latin typeface="Comic Sans MS" pitchFamily="66" charset="0"/>
              </a:rPr>
              <a:t>ISKRY</a:t>
            </a:r>
          </a:p>
          <a:p>
            <a:pPr marL="342900" indent="-342900">
              <a:buAutoNum type="arabicPeriod"/>
            </a:pPr>
            <a:r>
              <a:rPr lang="pl-PL" sz="1400" b="1" dirty="0" smtClean="0">
                <a:latin typeface="Comic Sans MS" pitchFamily="66" charset="0"/>
              </a:rPr>
              <a:t>Chór szkolny</a:t>
            </a:r>
            <a:endParaRPr lang="pl-PL" sz="1400" b="1" dirty="0" smtClean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pl-PL" sz="1400" b="1" dirty="0" smtClean="0">
                <a:latin typeface="Comic Sans MS" pitchFamily="66" charset="0"/>
              </a:rPr>
              <a:t>Koło informatyczne </a:t>
            </a:r>
          </a:p>
          <a:p>
            <a:pPr marL="342900" indent="-342900">
              <a:buAutoNum type="arabicPeriod"/>
            </a:pPr>
            <a:r>
              <a:rPr lang="pl-PL" sz="1400" b="1" dirty="0" smtClean="0">
                <a:latin typeface="Comic Sans MS" pitchFamily="66" charset="0"/>
              </a:rPr>
              <a:t>Koło szachowe w klasie </a:t>
            </a:r>
            <a:r>
              <a:rPr lang="pl-PL" sz="1400" b="1" dirty="0" smtClean="0">
                <a:latin typeface="Comic Sans MS" pitchFamily="66" charset="0"/>
              </a:rPr>
              <a:t>III</a:t>
            </a:r>
          </a:p>
          <a:p>
            <a:pPr marL="342900" indent="-342900">
              <a:buAutoNum type="arabicPeriod"/>
            </a:pPr>
            <a:r>
              <a:rPr lang="pl-PL" sz="1400" b="1" dirty="0" smtClean="0">
                <a:latin typeface="Comic Sans MS" pitchFamily="66" charset="0"/>
              </a:rPr>
              <a:t>Koło Młodego Naukowca i Badacza</a:t>
            </a:r>
          </a:p>
          <a:p>
            <a:pPr marL="342900" indent="-342900">
              <a:buAutoNum type="arabicPeriod"/>
            </a:pPr>
            <a:endParaRPr lang="pl-PL" sz="1400" dirty="0" smtClean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pl-PL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Drugi język obcy w klasie </a:t>
            </a:r>
            <a:r>
              <a:rPr lang="pl-PL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IV</a:t>
            </a:r>
          </a:p>
          <a:p>
            <a:pPr marL="342900" indent="-342900">
              <a:buAutoNum type="arabicPeriod"/>
            </a:pPr>
            <a:endParaRPr lang="pl-PL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pl-PL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Projekty regionalne, czego efektem są wzbogacane wciąż muzea </a:t>
            </a:r>
            <a:r>
              <a:rPr lang="pl-PL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szkolne</a:t>
            </a:r>
          </a:p>
          <a:p>
            <a:pPr marL="342900" indent="-342900">
              <a:buAutoNum type="arabicPeriod"/>
            </a:pPr>
            <a:endParaRPr lang="pl-PL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pl-PL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Możliwość wyjazdów zagranicznych do szkół partnerskich w tureckiej </a:t>
            </a:r>
            <a:r>
              <a:rPr lang="pl-PL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Alanyi</a:t>
            </a:r>
            <a:r>
              <a:rPr lang="pl-PL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 </a:t>
            </a:r>
            <a:r>
              <a:rPr lang="pl-PL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pl-PL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zeskiej Ostrawie </a:t>
            </a:r>
          </a:p>
          <a:p>
            <a:endParaRPr lang="pl-PL" sz="1500" dirty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endParaRPr lang="pl-PL" sz="1500" dirty="0" smtClean="0">
              <a:latin typeface="Comic Sans MS" pitchFamily="66" charset="0"/>
            </a:endParaRPr>
          </a:p>
          <a:p>
            <a:endParaRPr lang="pl-PL" sz="1400" dirty="0" smtClean="0">
              <a:latin typeface="Comic Sans MS" pitchFamily="66" charset="0"/>
            </a:endParaRPr>
          </a:p>
          <a:p>
            <a:endParaRPr lang="pl-PL" sz="1400" dirty="0">
              <a:latin typeface="Comic Sans MS" pitchFamily="66" charset="0"/>
            </a:endParaRPr>
          </a:p>
        </p:txBody>
      </p:sp>
      <p:pic>
        <p:nvPicPr>
          <p:cNvPr id="8" name="Obraz 7" descr="C:\Users\Bozena Pluta\Desktop\PUBLIKACJA\CZESKA KSIĄŻKA\TURCJA\MATERIAŁY - ZDJECIA\ANTYRAMA\DSC_01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504" y="5075981"/>
            <a:ext cx="3024336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az 11" descr="1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21313991">
            <a:off x="438918" y="1295762"/>
            <a:ext cx="2688299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az 12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808" y="3635821"/>
            <a:ext cx="2664296" cy="1729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az 14" descr="20160122_1259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7784" y="5580037"/>
            <a:ext cx="2944326" cy="1656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Obraz 16" descr="20170208_1436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0152" y="3131765"/>
            <a:ext cx="2735526" cy="2051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Obraz 17" descr="DSCF0174.jpg"/>
          <p:cNvPicPr>
            <a:picLocks noChangeAspect="1"/>
          </p:cNvPicPr>
          <p:nvPr/>
        </p:nvPicPr>
        <p:blipFill>
          <a:blip r:embed="rId7" cstate="print">
            <a:lum contrast="20000"/>
          </a:blip>
          <a:stretch>
            <a:fillRect/>
          </a:stretch>
        </p:blipFill>
        <p:spPr>
          <a:xfrm>
            <a:off x="3528144" y="5292005"/>
            <a:ext cx="2735527" cy="20516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az 13" descr="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927052">
            <a:off x="3505669" y="1231046"/>
            <a:ext cx="2736304" cy="1824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Prostokąt 18"/>
          <p:cNvSpPr/>
          <p:nvPr/>
        </p:nvSpPr>
        <p:spPr>
          <a:xfrm>
            <a:off x="791840" y="1259557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ISKRY</a:t>
            </a:r>
            <a:endParaRPr lang="pl-PL" dirty="0" smtClean="0">
              <a:latin typeface="Comic Sans MS" pitchFamily="66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384128" y="1187549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/>
                </a:solidFill>
                <a:latin typeface="Comic Sans MS" pitchFamily="66" charset="0"/>
              </a:rPr>
              <a:t>FRYKAS</a:t>
            </a:r>
            <a:endParaRPr lang="pl-PL" sz="1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1223888" y="3707829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/>
                </a:solidFill>
                <a:latin typeface="Comic Sans MS" pitchFamily="66" charset="0"/>
              </a:rPr>
              <a:t>CHÓR</a:t>
            </a:r>
            <a:endParaRPr lang="pl-PL" sz="1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3816176" y="4859957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Comic Sans MS" pitchFamily="66" charset="0"/>
              </a:rPr>
              <a:t>STARA KLASA - muzeum</a:t>
            </a:r>
            <a:endParaRPr lang="pl-PL" sz="14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3672160" y="5364013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Comic Sans MS" pitchFamily="66" charset="0"/>
              </a:rPr>
              <a:t>KUCHNIA ŚLĄSKA- muzeum</a:t>
            </a:r>
            <a:endParaRPr lang="pl-PL" sz="14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1151880" y="7190343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SZACHY</a:t>
            </a:r>
            <a:endParaRPr lang="pl-PL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0743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215776" y="251445"/>
            <a:ext cx="5400352" cy="865187"/>
          </a:xfrm>
        </p:spPr>
        <p:txBody>
          <a:bodyPr/>
          <a:lstStyle/>
          <a:p>
            <a:pPr algn="ctr"/>
            <a:r>
              <a:rPr lang="pl-PL" altLang="pl-P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Nowoczesna baza</a:t>
            </a:r>
            <a:br>
              <a:rPr lang="pl-PL" altLang="pl-P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altLang="pl-P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dydaktyczna </a:t>
            </a:r>
            <a:endParaRPr lang="pl-PL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 descr="DSCN328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15776" y="1403573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DSCF9126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4464248" y="4931965"/>
            <a:ext cx="2808065" cy="2106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 descr="DSCF9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2080" y="2195661"/>
            <a:ext cx="3167575" cy="237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az 13" descr="C:\Users\Bozena Pluta\Desktop\Nowy folder\20170303_102510.jpg"/>
          <p:cNvPicPr/>
          <p:nvPr/>
        </p:nvPicPr>
        <p:blipFill>
          <a:blip r:embed="rId5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02"/>
          <a:stretch>
            <a:fillRect/>
          </a:stretch>
        </p:blipFill>
        <p:spPr bwMode="auto">
          <a:xfrm>
            <a:off x="6336456" y="1331565"/>
            <a:ext cx="3528145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az 14" descr="C:\Users\Bozena Pluta\Desktop\siłowni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8099" y="3419797"/>
            <a:ext cx="3136290" cy="1645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pole tekstowe 15"/>
          <p:cNvSpPr txBox="1"/>
          <p:nvPr/>
        </p:nvSpPr>
        <p:spPr>
          <a:xfrm>
            <a:off x="5256089" y="0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l-PL" sz="1600" b="1" dirty="0" smtClean="0">
                <a:latin typeface="Comic Sans MS" pitchFamily="66" charset="0"/>
              </a:rPr>
              <a:t>Sale </a:t>
            </a:r>
            <a:r>
              <a:rPr lang="pl-PL" sz="1600" b="1" dirty="0">
                <a:latin typeface="Comic Sans MS" pitchFamily="66" charset="0"/>
              </a:rPr>
              <a:t>lekcyjne </a:t>
            </a:r>
            <a:r>
              <a:rPr lang="pl-PL" sz="1600" b="1" dirty="0" smtClean="0">
                <a:latin typeface="Comic Sans MS" pitchFamily="66" charset="0"/>
              </a:rPr>
              <a:t>dobrze wyposażone</a:t>
            </a:r>
            <a:r>
              <a:rPr lang="pl-PL" sz="1600" b="1" dirty="0">
                <a:latin typeface="Comic Sans MS" pitchFamily="66" charset="0"/>
              </a:rPr>
              <a:t>, </a:t>
            </a:r>
            <a:r>
              <a:rPr lang="pl-PL" sz="1600" b="1" dirty="0" smtClean="0">
                <a:latin typeface="Comic Sans MS" pitchFamily="66" charset="0"/>
              </a:rPr>
              <a:t>w </a:t>
            </a:r>
            <a:r>
              <a:rPr lang="pl-PL" sz="1600" b="1" dirty="0">
                <a:latin typeface="Comic Sans MS" pitchFamily="66" charset="0"/>
              </a:rPr>
              <a:t>tym w tablice interaktywne </a:t>
            </a:r>
            <a:endParaRPr lang="pl-PL" sz="1600" b="1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pl-PL" sz="1600" b="1" dirty="0" smtClean="0">
                <a:latin typeface="Comic Sans MS" pitchFamily="66" charset="0"/>
              </a:rPr>
              <a:t> </a:t>
            </a:r>
            <a:r>
              <a:rPr lang="pl-PL" sz="1600" b="1" dirty="0" smtClean="0">
                <a:latin typeface="Comic Sans MS" pitchFamily="66" charset="0"/>
              </a:rPr>
              <a:t>nowoczesne pomoce dydaktyczne, np. mikroskop multimedialny</a:t>
            </a:r>
          </a:p>
          <a:p>
            <a:pPr>
              <a:buFontTx/>
              <a:buChar char="-"/>
            </a:pPr>
            <a:r>
              <a:rPr lang="pl-PL" sz="1600" b="1" dirty="0" smtClean="0">
                <a:latin typeface="Comic Sans MS" pitchFamily="66" charset="0"/>
              </a:rPr>
              <a:t>Świetnie wyposażona część sportowa</a:t>
            </a:r>
            <a:endParaRPr lang="pl-PL" sz="1600" b="1" dirty="0">
              <a:latin typeface="Comic Sans MS" pitchFamily="66" charset="0"/>
            </a:endParaRPr>
          </a:p>
          <a:p>
            <a:endParaRPr lang="pl-PL" sz="1600" b="1" dirty="0">
              <a:latin typeface="Comic Sans MS" pitchFamily="66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760392" y="2267669"/>
            <a:ext cx="50387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 smtClean="0">
                <a:latin typeface="Comic Sans MS" pitchFamily="66" charset="0"/>
              </a:rPr>
              <a:t> </a:t>
            </a:r>
            <a:endParaRPr lang="pl-PL" sz="1600" dirty="0" smtClean="0">
              <a:latin typeface="Comic Sans MS" pitchFamily="66" charset="0"/>
            </a:endParaRPr>
          </a:p>
          <a:p>
            <a:r>
              <a:rPr lang="pl-PL" sz="1600" dirty="0" smtClean="0">
                <a:latin typeface="Comic Sans MS" pitchFamily="66" charset="0"/>
              </a:rPr>
              <a:t>                      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6912520" y="2699717"/>
            <a:ext cx="1705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Comic Sans MS" pitchFamily="66" charset="0"/>
              </a:rPr>
              <a:t>Sala gimnastyczna</a:t>
            </a:r>
            <a:endParaRPr lang="pl-PL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768504" y="3563813"/>
            <a:ext cx="235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Comic Sans MS" pitchFamily="66" charset="0"/>
              </a:rPr>
              <a:t>Kompleks boisk szkolnych,</a:t>
            </a:r>
          </a:p>
          <a:p>
            <a:r>
              <a:rPr lang="pl-PL" sz="1400" dirty="0" smtClean="0">
                <a:solidFill>
                  <a:schemeClr val="bg1"/>
                </a:solidFill>
                <a:latin typeface="Comic Sans MS" pitchFamily="66" charset="0"/>
              </a:rPr>
              <a:t> siłownia „pod chmurką</a:t>
            </a:r>
            <a:r>
              <a:rPr lang="pl-PL" sz="1400" dirty="0" smtClean="0">
                <a:latin typeface="Comic Sans MS" pitchFamily="66" charset="0"/>
              </a:rPr>
              <a:t>”</a:t>
            </a:r>
            <a:endParaRPr lang="pl-PL" sz="1400" dirty="0">
              <a:latin typeface="Comic Sans MS" pitchFamily="66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43768" y="3995861"/>
            <a:ext cx="2153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latin typeface="Comic Sans MS" pitchFamily="66" charset="0"/>
              </a:rPr>
              <a:t>Pracownia komputerowa</a:t>
            </a:r>
            <a:endParaRPr lang="pl-PL" sz="1400" dirty="0">
              <a:latin typeface="Comic Sans MS" pitchFamily="66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3456136" y="2195661"/>
            <a:ext cx="18197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Comic Sans MS" pitchFamily="66" charset="0"/>
              </a:rPr>
              <a:t>Pracownia językowa</a:t>
            </a:r>
            <a:endParaRPr lang="pl-PL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5" name="Obraz 24" descr="20170303_101502.jpg"/>
          <p:cNvPicPr>
            <a:picLocks noChangeAspect="1"/>
          </p:cNvPicPr>
          <p:nvPr/>
        </p:nvPicPr>
        <p:blipFill>
          <a:blip r:embed="rId7" cstate="print">
            <a:lum contrast="10000"/>
          </a:blip>
          <a:stretch>
            <a:fillRect/>
          </a:stretch>
        </p:blipFill>
        <p:spPr>
          <a:xfrm>
            <a:off x="215776" y="4715941"/>
            <a:ext cx="40964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Prostokąt 25"/>
          <p:cNvSpPr/>
          <p:nvPr/>
        </p:nvSpPr>
        <p:spPr>
          <a:xfrm>
            <a:off x="503808" y="7190343"/>
            <a:ext cx="1904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latin typeface="Comic Sans MS" pitchFamily="66" charset="0"/>
              </a:rPr>
              <a:t>Sala lekcyjna klasy I</a:t>
            </a:r>
            <a:endParaRPr lang="pl-PL" sz="1400" dirty="0">
              <a:latin typeface="Comic Sans MS" pitchFamily="66" charset="0"/>
            </a:endParaRPr>
          </a:p>
        </p:txBody>
      </p:sp>
      <p:pic>
        <p:nvPicPr>
          <p:cNvPr id="28" name="Obraz 27" descr="DSCF8039.JPG"/>
          <p:cNvPicPr>
            <a:picLocks noChangeAspect="1"/>
          </p:cNvPicPr>
          <p:nvPr/>
        </p:nvPicPr>
        <p:blipFill>
          <a:blip r:embed="rId8" cstate="print">
            <a:lum contrast="10000"/>
          </a:blip>
          <a:srcRect l="51429" t="47142"/>
          <a:stretch>
            <a:fillRect/>
          </a:stretch>
        </p:blipFill>
        <p:spPr>
          <a:xfrm>
            <a:off x="7416576" y="5292005"/>
            <a:ext cx="2376017" cy="1939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Prostokąt 28"/>
          <p:cNvSpPr/>
          <p:nvPr/>
        </p:nvSpPr>
        <p:spPr>
          <a:xfrm>
            <a:off x="7776616" y="6732165"/>
            <a:ext cx="1072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Comic Sans MS" pitchFamily="66" charset="0"/>
              </a:rPr>
              <a:t>Plac zabaw</a:t>
            </a:r>
            <a:endParaRPr lang="pl-PL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64248" y="7190343"/>
            <a:ext cx="2085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latin typeface="Comic Sans MS" pitchFamily="66" charset="0"/>
              </a:rPr>
              <a:t>Zajęcia z mikroskopem</a:t>
            </a:r>
            <a:endParaRPr lang="pl-PL" sz="1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0" y="2339677"/>
            <a:ext cx="4248150" cy="1368152"/>
          </a:xfrm>
        </p:spPr>
        <p:txBody>
          <a:bodyPr/>
          <a:lstStyle/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/>
          </a:p>
        </p:txBody>
      </p:sp>
      <p:pic>
        <p:nvPicPr>
          <p:cNvPr id="11" name="Obraz 10" descr="C:\Users\Bozena Pluta\Desktop\Nowy folder\20170303_101856.jpg"/>
          <p:cNvPicPr/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376" y="4499917"/>
            <a:ext cx="3816424" cy="2771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az 12" descr="DSCF9137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5711608" y="1475581"/>
            <a:ext cx="364918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215776" y="251445"/>
            <a:ext cx="5400352" cy="865187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Nowoczesna baza</a:t>
            </a:r>
            <a:b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</a:b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 dydaktyczna </a:t>
            </a:r>
            <a:endParaRPr kumimoji="0" lang="pl-PL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6" name="Obraz 15" descr="20170303_101951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719832" y="1475581"/>
            <a:ext cx="4608512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Obraz 16" descr="20170303_102042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647824" y="4427909"/>
            <a:ext cx="4656269" cy="2821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Prostokąt 17"/>
          <p:cNvSpPr/>
          <p:nvPr/>
        </p:nvSpPr>
        <p:spPr>
          <a:xfrm>
            <a:off x="5040312" y="179437"/>
            <a:ext cx="4462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Biblioteka </a:t>
            </a: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połączona </a:t>
            </a: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 Biblioteką Miejską i Powiatową.                                                                                                                                    W </a:t>
            </a: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czytelni centrum  </a:t>
            </a: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informacyjne MCI</a:t>
            </a:r>
          </a:p>
        </p:txBody>
      </p:sp>
    </p:spTree>
    <p:extLst>
      <p:ext uri="{BB962C8B-B14F-4D97-AF65-F5344CB8AC3E}">
        <p14:creationId xmlns:p14="http://schemas.microsoft.com/office/powerpoint/2010/main" xmlns="" val="25359709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15776" y="251445"/>
            <a:ext cx="9145016" cy="865187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Nowoczesna baza</a:t>
            </a:r>
            <a:b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</a:b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 </a:t>
            </a:r>
            <a:r>
              <a:rPr kumimoji="0" lang="pl-PL" altLang="pl-PL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świetlica z </a:t>
            </a:r>
            <a:r>
              <a:rPr kumimoji="0" lang="pl-PL" altLang="pl-PL" sz="24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Kubusiolandią</a:t>
            </a:r>
            <a:r>
              <a:rPr kumimoji="0" lang="pl-PL" altLang="pl-PL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, stołówka</a:t>
            </a:r>
            <a:endParaRPr kumimoji="0" lang="pl-PL" sz="4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" name="Obraz 4" descr="20170303_101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784" y="1475581"/>
            <a:ext cx="4096455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20170303_102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792" y="4427909"/>
            <a:ext cx="3960440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 descr="20170303_1026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2280" y="4355901"/>
            <a:ext cx="4408243" cy="2479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Prostokąt 9"/>
          <p:cNvSpPr/>
          <p:nvPr/>
        </p:nvSpPr>
        <p:spPr>
          <a:xfrm>
            <a:off x="4752280" y="7020197"/>
            <a:ext cx="50387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Obiady przygotowywane w szkolnej stołówce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6" name="AutoShape 2" descr="Świetlica szkol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4608264" y="3851845"/>
            <a:ext cx="50387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Realizacja projektu „Zdrowo jem”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" name="Obraz 17" descr="20161107_173940_resized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6296" y="1403573"/>
            <a:ext cx="4304231" cy="2421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Prostokąt 19"/>
          <p:cNvSpPr/>
          <p:nvPr/>
        </p:nvSpPr>
        <p:spPr>
          <a:xfrm rot="1792585">
            <a:off x="6365776" y="653931"/>
            <a:ext cx="50387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ZAPRASZAMY</a:t>
            </a:r>
            <a:endParaRPr lang="pl-PL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188</Words>
  <Application>Microsoft Office PowerPoint</Application>
  <PresentationFormat>Niestandardowy</PresentationFormat>
  <Paragraphs>59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Office Theme</vt:lpstr>
      <vt:lpstr>Slajd 1</vt:lpstr>
      <vt:lpstr> Bezpieczne warunki pobytu  Bogata oferta zajęć pozalekcyjnych  Realizacja projektów </vt:lpstr>
      <vt:lpstr>Nowoczesna baza  dydaktyczna 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Bozena Pluta</dc:creator>
  <cp:lastModifiedBy>WIRGINIA</cp:lastModifiedBy>
  <cp:revision>90</cp:revision>
  <dcterms:created xsi:type="dcterms:W3CDTF">2016-11-01T12:08:20Z</dcterms:created>
  <dcterms:modified xsi:type="dcterms:W3CDTF">2017-03-05T15:09:09Z</dcterms:modified>
  <dc:language>pl-PL</dc:language>
</cp:coreProperties>
</file>